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4"/>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48" r:id="rId25"/>
    <p:sldId id="338" r:id="rId26"/>
    <p:sldId id="339" r:id="rId27"/>
    <p:sldId id="349" r:id="rId28"/>
    <p:sldId id="345" r:id="rId29"/>
    <p:sldId id="346" r:id="rId30"/>
    <p:sldId id="347" r:id="rId31"/>
    <p:sldId id="318"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103" d="100"/>
          <a:sy n="103" d="100"/>
        </p:scale>
        <p:origin x="1816" y="60"/>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azure/databricks/data/data-sources/sql-databases#write-data-to-jdbc"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azure/data-factory/monitor-using-azure-monito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cs.microsoft.com/azure/azure-monitor/insights/container-insights-overview" TargetMode="External"/><Relationship Id="rId5" Type="http://schemas.openxmlformats.org/officeDocument/2006/relationships/hyperlink" Target="https://docs.microsoft.com/azure/machine-learning/monitor-azure-machine-learning" TargetMode="External"/><Relationship Id="rId4" Type="http://schemas.openxmlformats.org/officeDocument/2006/relationships/hyperlink" Target="https://docs.microsoft.com/azure/architecture/databricks-monitorin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azure/machine-learning/how-to-use-mlflo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a:t>
            </a:r>
            <a:r>
              <a:rPr lang="en-US" dirty="0" err="1"/>
              <a:t>Tradewinds</a:t>
            </a:r>
            <a:r>
              <a:rPr lang="en-US" dirty="0"/>
              <a:t>, CIO of Margie's Travel</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 Data also written to Azure SQL Database for access from Power BI</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a:t>
            </a:r>
            <a:r>
              <a:rPr lang="en-US" dirty="0" err="1"/>
              <a:t>OpenWeather</a:t>
            </a:r>
            <a:r>
              <a:rPr lang="en-US" dirty="0"/>
              <a:t>.</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Batch-scored predictions are stored in Azure SQL Database, which operates as the serving layer for Power BI reports.</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Key Vault is used as a secret store to centrally manage and securely provide access to secrets, such as connection strings and application keys, to Azure Databricks notebooks and other services, such as Azure Data Factory and the Web App.</a:t>
            </a:r>
          </a:p>
          <a:p>
            <a:pPr marL="171450" indent="-171450">
              <a:buFont typeface="Arial" panose="020B0604020202020204" pitchFamily="34" charset="0"/>
              <a:buChar char="•"/>
            </a:pPr>
            <a:r>
              <a:rPr lang="en-US" b="0" i="0" dirty="0">
                <a:solidFill>
                  <a:srgbClr val="000000"/>
                </a:solidFill>
                <a:effectLst/>
                <a:latin typeface="Segoe UI" panose="020B0502040204020203" pitchFamily="34" charset="0"/>
              </a:rPr>
              <a:t>Azure Monitor provides centralized monitoring and logging of all Azure components of the solution.</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in order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MT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MT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MT can </a:t>
            </a:r>
            <a:r>
              <a:rPr lang="en-US" sz="1200" b="0" kern="1200" dirty="0">
                <a:solidFill>
                  <a:schemeClr val="tx1"/>
                </a:solidFill>
                <a:effectLst/>
                <a:latin typeface="+mn-lt"/>
                <a:ea typeface="+mn-ea"/>
                <a:cs typeface="+mn-cs"/>
              </a:rPr>
              <a:t>use Azure Machine Learning service and the Azure Machine Learning SDK to register the model in Azure ML's model registry and automatically deploy the model to an Azure Kubernetes Service (AKS) cluster. This creates a web service that can be invoked by any REST client, and the cluster can scale to meet demand as needed. This deployed web service takes the weather conditions and flight information as input and returns a response with the classification.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notebook that is executed also writes the summarized flight delay predictions to an Azure SQL Database. This data will be used by Power BI to display the predictions in a series of reports and dashboards.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OpenWeather</a:t>
            </a:r>
            <a:r>
              <a:rPr lang="en-U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egoe UI" panose="020B0502040204020203" pitchFamily="34" charset="0"/>
              </a:rPr>
              <a:t>MT wants a cost-effective data store to serve the results from the batch scoring process. The reporting and visualization service should use this data store as opposed to connecting to costly compute clusters. Which data store do you propose, and how will the compute environment that performs batch scoring securely connect to this serving layer without exposing connection strings or other secrets?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data can be stored in Azure SQL Database, which is a platform-as-a-service (PaaS) offering that minimizes operational overhead and provides a cost-effective way to store and serve the data for reporting and visualization. MT can create a JDBC connection to the Azure SQL Database within an Azure Databricks notebook and </a:t>
            </a:r>
            <a:r>
              <a:rPr lang="en-US" b="0" i="0" u="sng" dirty="0">
                <a:solidFill>
                  <a:srgbClr val="000000"/>
                </a:solidFill>
                <a:effectLst/>
                <a:latin typeface="Segoe UI" panose="020B0502040204020203" pitchFamily="34" charset="0"/>
                <a:hlinkClick r:id="rId3" tooltip="https://docs.microsoft.com/azure/databricks/data/data-sources/sql-databases#write-data-to-jdbc"/>
              </a:rPr>
              <a:t>write data from a </a:t>
            </a:r>
            <a:r>
              <a:rPr lang="en-US" b="0" i="0" u="sng" dirty="0" err="1">
                <a:solidFill>
                  <a:srgbClr val="000000"/>
                </a:solidFill>
                <a:effectLst/>
                <a:latin typeface="Segoe UI" panose="020B0502040204020203" pitchFamily="34" charset="0"/>
                <a:hlinkClick r:id="rId3" tooltip="https://docs.microsoft.com/azure/databricks/data/data-sources/sql-databases#write-data-to-jdbc"/>
              </a:rPr>
              <a:t>DataFrame</a:t>
            </a:r>
            <a:r>
              <a:rPr lang="en-US" b="0" i="0" dirty="0">
                <a:solidFill>
                  <a:srgbClr val="000000"/>
                </a:solidFill>
                <a:effectLst/>
                <a:latin typeface="Segoe UI" panose="020B0502040204020203" pitchFamily="34" charset="0"/>
              </a:rPr>
              <a:t>, using the JDBC connection. They would use the </a:t>
            </a:r>
            <a:r>
              <a:rPr lang="en-US" b="0" i="0" dirty="0" err="1">
                <a:solidFill>
                  <a:srgbClr val="000000"/>
                </a:solidFill>
                <a:effectLst/>
                <a:latin typeface="Segoe UI" panose="020B0502040204020203" pitchFamily="34" charset="0"/>
              </a:rPr>
              <a:t>SaveMode.Append</a:t>
            </a:r>
            <a:r>
              <a:rPr lang="en-US" b="0" i="0" dirty="0">
                <a:solidFill>
                  <a:srgbClr val="000000"/>
                </a:solidFill>
                <a:effectLst/>
                <a:latin typeface="Segoe UI" panose="020B0502040204020203" pitchFamily="34" charset="0"/>
              </a:rPr>
              <a:t> write mode to append data to an existing SQL table, rather than overwriting the table each time.</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To securely store the JDBC connection with SQL account details and other secrets, use Azure Key Vault, in addition to Key Vault-backed secret scopes within Azure Databricks. Azure Key Vault provides a service that allows you to securely centralize application secrets. The benefit of it being a centralized store of secrets, is that you only need to define those secrets, like connection strings or account keys, in one place which can be accessed by several Azure services as well as custom applications.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Databricks has two types of secret scopes: Key Vault-backed and Databricks-backed. These secret scopes allow you to store secrets, such as database connection strings, securely. If someone tries to output a secret to a notebook, it is replaced by [REDACTED]. This helps prevent someone from viewing the secret or accidentally leaking it when displaying or sharing the notebook.</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488639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Yes, Power BI is a good option for MT. Power BI can perform what is called a Direct Query against Apache Spark hive data sources as well as an Import query that copies the data into Power BI managed datasets from Spark. However, connecting Power BI to a Azure Databricks cluster requires it to be running any time a report is displayed. A more cost-effective solution is to write the summarized data to an Azure SQL Database each time the notebook is executed during the batch scoring process. In this case, Power BI uses Direct Query against the Azure SQL Database instead, allowing MT to terminate clusters that are not in use.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MT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an Azure SQL Database table written to by the automated batch scoring process run in an Azure Databricks notebook.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egoe UI" panose="020B0502040204020203" pitchFamily="34" charset="0"/>
              </a:rPr>
              <a:t>MT wants a way to monitor their data pipeline, including ETL, data preparation, and model training activities. How can they capture and visualize metrics to monitor for problems such as performance bottlenecks? How can they easily access the logs from a single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MT should use Azure Monitor to collect, analyze, and act on telemetry from </a:t>
            </a:r>
            <a:r>
              <a:rPr lang="en-US" b="0" i="0" u="sng" dirty="0">
                <a:solidFill>
                  <a:srgbClr val="000000"/>
                </a:solidFill>
                <a:effectLst/>
                <a:latin typeface="Segoe UI" panose="020B0502040204020203" pitchFamily="34" charset="0"/>
                <a:hlinkClick r:id="rId3" tooltip="https://docs.microsoft.com/azure/data-factory/monitor-using-azure-monitor"/>
              </a:rPr>
              <a:t>Azure Data Factory</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4" tooltip="https://docs.microsoft.com/azure/architecture/databricks-monitoring/"/>
              </a:rPr>
              <a:t>Azure Databricks</a:t>
            </a:r>
            <a:r>
              <a:rPr lang="en-US" b="0" i="0" dirty="0">
                <a:solidFill>
                  <a:srgbClr val="000000"/>
                </a:solidFill>
                <a:effectLst/>
                <a:latin typeface="Segoe UI" panose="020B0502040204020203" pitchFamily="34" charset="0"/>
              </a:rPr>
              <a:t>, </a:t>
            </a:r>
            <a:r>
              <a:rPr lang="en-US" b="0" i="0" u="sng" dirty="0">
                <a:solidFill>
                  <a:srgbClr val="000000"/>
                </a:solidFill>
                <a:effectLst/>
                <a:latin typeface="Segoe UI" panose="020B0502040204020203" pitchFamily="34" charset="0"/>
                <a:hlinkClick r:id="rId5" tooltip="https://docs.microsoft.com/azure/machine-learning/monitor-azure-machine-learning"/>
              </a:rPr>
              <a:t>Azure Machine Learning</a:t>
            </a:r>
            <a:r>
              <a:rPr lang="en-US" b="0" i="0" dirty="0">
                <a:solidFill>
                  <a:srgbClr val="000000"/>
                </a:solidFill>
                <a:effectLst/>
                <a:latin typeface="Segoe UI" panose="020B0502040204020203" pitchFamily="34" charset="0"/>
              </a:rPr>
              <a:t>, and </a:t>
            </a:r>
            <a:r>
              <a:rPr lang="en-US" b="0" i="0" u="sng" dirty="0">
                <a:solidFill>
                  <a:srgbClr val="000000"/>
                </a:solidFill>
                <a:effectLst/>
                <a:latin typeface="Segoe UI" panose="020B0502040204020203" pitchFamily="34" charset="0"/>
                <a:hlinkClick r:id="rId6" tooltip="https://docs.microsoft.com/azure/azure-monitor/insights/container-insights-overview"/>
              </a:rPr>
              <a:t>AKS</a:t>
            </a:r>
            <a:r>
              <a:rPr lang="en-US" b="0" i="0" dirty="0">
                <a:solidFill>
                  <a:srgbClr val="000000"/>
                </a:solidFill>
                <a:effectLst/>
                <a:latin typeface="Segoe UI" panose="020B0502040204020203" pitchFamily="34" charset="0"/>
              </a:rPr>
              <a:t>. Configuring these services to send application logs and other telemetry to Azure Monitor enables MT's operators to monitor the end-to-end data pipeline, including model training and deployments, from a central location.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Azure Machine Learning provides additional monitoring capabilities for data scientists and data engineers to view model training run history, model versions, model accuracy, run details, and information to detect data drift.</a:t>
            </a: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99125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service, you can deploy Docker-based container images with a single command to Azure Kubernetes Service managed by the Azure ML workspace.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Machine Learning service provides APIs that you can use to retrain your models. You can also use the APIs to update existing deployments with updated versions of the model. As part of the data science workflow, you recreate the model in your experimentation environment. Then, you register the model with Azure Machine Learning service model registry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Can we use Azure Active Directory accounts for our users, and if so, can we restrict who can access Azure Databricks, when they can access it, require two-factor authentication, and restrict access if there is suspicious activity on their account? </a:t>
            </a:r>
          </a:p>
          <a:p>
            <a:r>
              <a:rPr lang="en-US" sz="1200" b="0" kern="1200" dirty="0">
                <a:solidFill>
                  <a:schemeClr val="tx1"/>
                </a:solidFill>
                <a:effectLst/>
                <a:latin typeface="+mn-lt"/>
                <a:ea typeface="+mn-ea"/>
                <a:cs typeface="+mn-cs"/>
              </a:rPr>
              <a:t>Azure Databricks is automatically integrated with Azure Active Directory (Azure AD). This allows you to control access to your workspace and allows users to sign in with their Microsoft or organizational account. Since users can sign in from a variety of devices from anywhere, simply focusing on who can access a resource is not sufficient anymore. Azure AD conditional access helps address this requirement by implementing automated access control decisions based on conditions. With conditional access, you can restrict sign-ins to your corporate network, require multi-factor authentication, restrict hours in which users can log in, and restrict access if there is a detected sign-in risk.</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r>
              <a:rPr lang="en-US" sz="1200" b="0" kern="1200" dirty="0">
                <a:solidFill>
                  <a:schemeClr val="tx1"/>
                </a:solidFill>
                <a:effectLst/>
                <a:latin typeface="+mn-lt"/>
                <a:ea typeface="+mn-ea"/>
                <a:cs typeface="+mn-cs"/>
              </a:rPr>
              <a:t>Azure Data Lake Storage Gen2 provides the ability to store an unlimited number of items, each of unlimited size, having no upper limit on the total storage capacity. This makes it more capable than Azure Blob Storage since it removes the 2 PB account size limit, the page blob size limit, and the block blob limit imposed by Blob storage. However, given MT's low data growth projection, this is not a concern for them.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differentiator between the two storage services is that Blob Storage uses a flat storage schema with path names as part of the bob file names. This makes the WASB driver Spark uses to connect to Blob Storage for HDFS access do extra work to map file structures to blob paths. This can lead to degraded performance in cases of high volume and many small files. In contrast, ADLS Gen2 has hierarchical storage that provides granular POSIX permissions and Access Control Lists (ACLs). This provides greater flexibility in controlling access to files, and Spark uses the newer ABFS driver which can provide higher performance. However, MT's requirements do not include fine-grained permissions and hierarchical storage, and the size and velocity of their data will mean that they would likely never notice a significant performance difference between the two options.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Given their requirements and comparison of services, Blob Storage is recommended as it meets MT's requirements, and is a more cost-effective solution.</a:t>
            </a:r>
            <a:endParaRPr lang="en-US" dirty="0"/>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We are hiring a data scientist who prefers to use </a:t>
            </a:r>
            <a:r>
              <a:rPr lang="en-US" b="1" i="0" dirty="0" err="1">
                <a:solidFill>
                  <a:srgbClr val="000000"/>
                </a:solidFill>
                <a:effectLst/>
                <a:latin typeface="Segoe UI" panose="020B0502040204020203" pitchFamily="34" charset="0"/>
              </a:rPr>
              <a:t>MLflow</a:t>
            </a:r>
            <a:r>
              <a:rPr lang="en-US" b="1" i="0" dirty="0">
                <a:solidFill>
                  <a:srgbClr val="000000"/>
                </a:solidFill>
                <a:effectLst/>
                <a:latin typeface="Segoe UI" panose="020B0502040204020203" pitchFamily="34" charset="0"/>
              </a:rPr>
              <a:t> to track model training run metrics and artifacts. Can the proposed Azure-based solution support this library?</a:t>
            </a:r>
          </a:p>
          <a:p>
            <a:pPr algn="l"/>
            <a:r>
              <a:rPr lang="en-US" b="0" i="0" dirty="0">
                <a:solidFill>
                  <a:srgbClr val="000000"/>
                </a:solidFill>
                <a:effectLst/>
                <a:latin typeface="Segoe UI" panose="020B0502040204020203" pitchFamily="34" charset="0"/>
              </a:rPr>
              <a:t>Yes, it is possible to </a:t>
            </a:r>
            <a:r>
              <a:rPr lang="en-US" b="0" i="0" u="sng" dirty="0">
                <a:solidFill>
                  <a:srgbClr val="000000"/>
                </a:solidFill>
                <a:effectLst/>
                <a:latin typeface="Segoe UI" panose="020B0502040204020203" pitchFamily="34" charset="0"/>
                <a:hlinkClick r:id="rId3" tooltip="https://docs.microsoft.com/azure/machine-learning/how-to-use-mlflow"/>
              </a:rPr>
              <a:t>track model metrics and deploy ML models</a:t>
            </a:r>
            <a:r>
              <a:rPr lang="en-US" b="0" i="0" dirty="0">
                <a:solidFill>
                  <a:srgbClr val="000000"/>
                </a:solidFill>
                <a:effectLst/>
                <a:latin typeface="Segoe UI" panose="020B0502040204020203" pitchFamily="34" charset="0"/>
              </a:rPr>
              <a:t> with both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and Azure Machine Learning.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is an open source project that is widely used by data scientists and developers to instrument their machine learning code to track metrics and artifacts. Since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keeps training code cloud-agnostic, the data scientist can continue to use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while integrating with Azure Machine Learning to securely manage and track runs and artifacts.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integration between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and Azure Machine Learning is simple to </a:t>
            </a:r>
            <a:r>
              <a:rPr lang="en-US" b="0" i="0" dirty="0" err="1">
                <a:solidFill>
                  <a:srgbClr val="000000"/>
                </a:solidFill>
                <a:effectLst/>
                <a:latin typeface="Segoe UI" panose="020B0502040204020203" pitchFamily="34" charset="0"/>
              </a:rPr>
              <a:t>to</a:t>
            </a:r>
            <a:r>
              <a:rPr lang="en-US" b="0" i="0" dirty="0">
                <a:solidFill>
                  <a:srgbClr val="000000"/>
                </a:solidFill>
                <a:effectLst/>
                <a:latin typeface="Segoe UI" panose="020B0502040204020203" pitchFamily="34" charset="0"/>
              </a:rPr>
              <a:t> use. The data scientist can take their existing code, instrumented using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and submit it as a training run to Azure Machine Learning. When they submit the training run, the Azure Machine Learning plug-in for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recognizes they're within a managed training run and connects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tracking to their Azure Machine Learning Workspace. Once the training run has completed, they can view the metrics and artifacts from the run within the Azure Portal. The run history allows them to query the experimentation later on to compare the models and find the best ones. Once the best model has been identified, it can be deployed to an AKS cluster from within the same environment, using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6/19/2020 12:59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REST API calls to a 3</a:t>
            </a:r>
            <a:r>
              <a:rPr lang="en-US" sz="1200" baseline="30000" dirty="0">
                <a:solidFill>
                  <a:schemeClr val="bg1"/>
                </a:solidFill>
                <a:latin typeface="+mn-lt"/>
                <a:cs typeface="Segoe UI" panose="020B0502040204020203" pitchFamily="34" charset="0"/>
              </a:rPr>
              <a:t>rd</a:t>
            </a:r>
            <a:r>
              <a:rPr lang="en-US" sz="1200" dirty="0">
                <a:solidFill>
                  <a:schemeClr val="bg1"/>
                </a:solidFill>
                <a:latin typeface="+mn-lt"/>
                <a:cs typeface="Segoe UI" panose="020B0502040204020203" pitchFamily="34" charset="0"/>
              </a:rPr>
              <a:t> party service will be used to retrieve current weather forecasts.</a:t>
            </a:r>
            <a:endParaRPr lang="en-US" dirty="0">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We are hiring a data scientist who prefers to use </a:t>
            </a:r>
            <a:r>
              <a:rPr lang="en-US" b="0" i="0" dirty="0" err="1">
                <a:solidFill>
                  <a:srgbClr val="000000"/>
                </a:solidFill>
                <a:effectLst/>
                <a:latin typeface="Segoe UI" panose="020B0502040204020203" pitchFamily="34" charset="0"/>
              </a:rPr>
              <a:t>MLflow</a:t>
            </a:r>
            <a:r>
              <a:rPr lang="en-US" b="0" i="0" dirty="0">
                <a:solidFill>
                  <a:srgbClr val="000000"/>
                </a:solidFill>
                <a:effectLst/>
                <a:latin typeface="Segoe UI" panose="020B0502040204020203" pitchFamily="34" charset="0"/>
              </a:rPr>
              <a:t> to track model training run metrics and artifacts. Can the proposed Azure-based solution support this library?</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9.sv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2BB2E73E-13D9-4CFB-A0B2-C87897A4D0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45278" y="1066223"/>
            <a:ext cx="9802314" cy="542097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5" name="Picture 4" descr="Blob storage contains prepared historical flight delay data. Azure Databricks is used to export trained model to Azure Machine Learning service, then deploy it to Azure Kubernetes Service.">
            <a:extLst>
              <a:ext uri="{FF2B5EF4-FFF2-40B4-BE49-F238E27FC236}">
                <a16:creationId xmlns:a16="http://schemas.microsoft.com/office/drawing/2014/main" id="{C42A9FC9-D8AA-4270-A61C-3CAB49CABD84}"/>
              </a:ext>
            </a:extLst>
          </p:cNvPr>
          <p:cNvPicPr>
            <a:picLocks noChangeAspect="1"/>
          </p:cNvPicPr>
          <p:nvPr/>
        </p:nvPicPr>
        <p:blipFill>
          <a:blip r:embed="rId3"/>
          <a:stretch>
            <a:fillRect/>
          </a:stretch>
        </p:blipFill>
        <p:spPr>
          <a:xfrm>
            <a:off x="1086206" y="2365847"/>
            <a:ext cx="10019588" cy="40465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4" name="Picture 3" descr="An Azure Databricks notebook uses a JDBC connection that is securely stored in Azure Key Vault to connect to an Azure SQL Database and write bulk prediction data for reporting and visualization.">
            <a:extLst>
              <a:ext uri="{FF2B5EF4-FFF2-40B4-BE49-F238E27FC236}">
                <a16:creationId xmlns:a16="http://schemas.microsoft.com/office/drawing/2014/main" id="{74C4B5F9-0CE8-4A90-B439-CB45504694CA}"/>
              </a:ext>
            </a:extLst>
          </p:cNvPr>
          <p:cNvPicPr>
            <a:picLocks noChangeAspect="1"/>
          </p:cNvPicPr>
          <p:nvPr/>
        </p:nvPicPr>
        <p:blipFill>
          <a:blip r:embed="rId3"/>
          <a:stretch>
            <a:fillRect/>
          </a:stretch>
        </p:blipFill>
        <p:spPr>
          <a:xfrm>
            <a:off x="2270365" y="2026198"/>
            <a:ext cx="7651269" cy="4542291"/>
          </a:xfrm>
          <a:prstGeom prst="rect">
            <a:avLst/>
          </a:prstGeom>
        </p:spPr>
      </p:pic>
    </p:spTree>
    <p:extLst>
      <p:ext uri="{BB962C8B-B14F-4D97-AF65-F5344CB8AC3E}">
        <p14:creationId xmlns:p14="http://schemas.microsoft.com/office/powerpoint/2010/main" val="247495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Azure SQL Database</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Azure Monitor icon">
            <a:extLst>
              <a:ext uri="{FF2B5EF4-FFF2-40B4-BE49-F238E27FC236}">
                <a16:creationId xmlns:a16="http://schemas.microsoft.com/office/drawing/2014/main" id="{D2FA9F85-7BBC-470E-8099-DEF57CB5A4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7819" y="1990459"/>
            <a:ext cx="2236999" cy="2236999"/>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Azure Monitor to collect, analyze, and act on telemetry from Azure Data Factory, Azure Databricks, Azure Machine Learning, and Azure Kubernetes Service (AKS)</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Configuring Azure Monitor with these services enable operators to monitor the end-to-end pipeline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Azure Machine Learning provides additional monitoring to data scientists to view model training run history, model versions, model accuracy, run details, and data drift</a:t>
            </a:r>
          </a:p>
        </p:txBody>
      </p:sp>
    </p:spTree>
    <p:extLst>
      <p:ext uri="{BB962C8B-B14F-4D97-AF65-F5344CB8AC3E}">
        <p14:creationId xmlns:p14="http://schemas.microsoft.com/office/powerpoint/2010/main" val="210179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 in location, time of day, and detected suspicious activity?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review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r>
              <a:rPr lang="en-US" sz="3600" dirty="0"/>
              <a:t>We are hiring a data scientist who prefers </a:t>
            </a:r>
            <a:r>
              <a:rPr lang="en-US" sz="3600" dirty="0" err="1"/>
              <a:t>MLflow</a:t>
            </a:r>
            <a:r>
              <a:rPr lang="en-US" sz="3600" dirty="0"/>
              <a:t> for model training and metrics. Can you support this?</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Can our users sign in with Azure AD, and can we require two-factor authentication, restrict access based on user, sign in location, time of day, and detected suspicious activity?</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r>
              <a:rPr lang="en-US" sz="3600" dirty="0"/>
              <a:t>We are hiring a data scientist who prefers </a:t>
            </a:r>
            <a:r>
              <a:rPr lang="en-US" sz="3600" dirty="0" err="1"/>
              <a:t>MLflow</a:t>
            </a:r>
            <a:r>
              <a:rPr lang="en-US" sz="3600" dirty="0"/>
              <a:t> for model training and metrics. Can you support this?</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6293</Words>
  <Application>Microsoft Office PowerPoint</Application>
  <PresentationFormat>Widescreen</PresentationFormat>
  <Paragraphs>338</Paragraphs>
  <Slides>31</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- 2 </vt:lpstr>
      <vt:lpstr>Customer needs </vt:lpstr>
      <vt:lpstr>Customer objections </vt:lpstr>
      <vt:lpstr>Customer objections - 2 </vt:lpstr>
      <vt:lpstr>Customer objections - 3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Preferred solution - 11 </vt:lpstr>
      <vt:lpstr>Preferred solution - 12 </vt:lpstr>
      <vt:lpstr>Customer objections review </vt:lpstr>
      <vt:lpstr>Customer objections review - 2 </vt:lpstr>
      <vt:lpstr>Customer objections review - 3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2020-06-19T19:55:38Z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